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8" r:id="rId3"/>
    <p:sldId id="261" r:id="rId4"/>
    <p:sldId id="262" r:id="rId5"/>
    <p:sldId id="263" r:id="rId6"/>
    <p:sldId id="264" r:id="rId7"/>
    <p:sldId id="270" r:id="rId8"/>
    <p:sldId id="272" r:id="rId9"/>
    <p:sldId id="271" r:id="rId10"/>
  </p:sldIdLst>
  <p:sldSz cx="9144000" cy="5143500" type="screen16x9"/>
  <p:notesSz cx="6858000" cy="9144000"/>
  <p:embeddedFontLst>
    <p:embeddedFont>
      <p:font typeface="Franklin Gothic Demi" panose="020B0703020102020204" pitchFamily="34" charset="0"/>
      <p:regular r:id="rId12"/>
      <p: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ranklin Gothic Medium" panose="020B0603020102020204" pitchFamily="34" charset="0"/>
      <p:regular r:id="rId20"/>
      <p:italic r:id="rId21"/>
    </p:embeddedFont>
  </p:embeddedFontLst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2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357" autoAdjust="0"/>
    <p:restoredTop sz="93890" autoAdjust="0"/>
  </p:normalViewPr>
  <p:slideViewPr>
    <p:cSldViewPr snapToGrid="0">
      <p:cViewPr>
        <p:scale>
          <a:sx n="50" d="100"/>
          <a:sy n="50" d="100"/>
        </p:scale>
        <p:origin x="1805" y="10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73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FCE153-52AA-4B54-B668-9D71779B65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BAAB8C-C257-42AB-8D65-EC0DFDD7F1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C028345-080C-425F-B7D9-53FE9F4D6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4D89200-32ED-4037-BAFB-5B2D3501C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CB296E3-EF45-4D05-B596-9E4C36DD6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812713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8F4CFF-A1D9-4C62-A5D2-27E1C4FA4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EF32CBA3-2C48-4DDA-A35F-52A3FC6D1C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C60845A-2F92-4DDB-949B-5DC7EA40F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71E2D27-7B4B-4217-8114-D4FA7B29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CF35F8A-8CD5-4D6A-B71E-7B485C009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785258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F0759D4-55C7-4B2B-BC1B-DB662C44D8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205F69E7-4D4B-4E90-821A-86FF4857F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741C3E9-4FFA-4003-8020-CE8DD8DD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7C93943-F18D-49EE-AB97-5AA718D7B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5C0AE8E-598C-4638-8378-15E5BE719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08203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61493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7281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0E9C87-9240-4AA2-A2E0-178D0793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DD3CE2-D728-4CEE-AA0C-236E856A4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6C8227B-D726-4EE2-8A92-896098544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F4238D7-1036-45E5-89C0-589A446D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B52BF89-B815-4685-BB2E-8108C4DC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11923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6BD3A-6A71-4E64-ADD7-B1D06D052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F1E76E4-C21A-490F-9E90-9D7849A02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EFF12AB-A05C-4CB2-854D-0D6D3D4FB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CA9B36C-A489-4344-8876-11ACDF67C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AEFBA7-FEF8-44FF-9DBB-9EE700CF6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13626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E44996-A19B-44A2-95B5-77F133ED8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950F051-E158-4B68-8D53-F12161428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F6D96D9-58A3-4B2F-B4F3-882A811CC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E467864-DA91-40DF-A09E-288FE2709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1590B6D-7052-4036-B7A5-802EBA714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1A429C2-65FB-4B37-98A6-062F974C0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416978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C116C-684D-4C1F-A1AF-3D7DB8057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68BAD94-E16C-4C01-ADCF-D9F99B325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E72B3C05-C562-43C2-9857-6F473E4365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036257C6-9295-435D-AC97-3EFDF74BC7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1FC1F502-5EDC-425A-9B38-DE5A0C4BF0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A4073390-471E-40A1-90FD-AC81078BC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D5BF8E79-43A0-415E-A727-CC14197D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31B6325F-94CB-4037-B713-D6586E83D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093324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FF7A43-274F-4AA2-AB99-95953AB30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A980953C-FA67-4D9D-9F6A-EF342981B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E5603F9-0710-4669-B7FB-7BE9ED33E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1DA87CB-C537-4D22-B59C-A284D28ED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8628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D10464C9-FEEB-4CC0-B66D-05356D640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3416BC2C-3394-466F-808D-BE7ECC728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D7B57BF-1DC5-4B98-BE03-372810C87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85289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9E798-CE3B-4838-AF29-F3871208E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D12578F-9123-4442-8AF7-4B13A125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9CE3A19-1CA4-4B87-BCF6-B93CCCD28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5999C3D4-3A34-4368-855E-FB087D3D1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D886E2BE-0C93-47F9-AC76-EC1DE6203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9193946-3CEF-4D42-8CE1-2D5202A81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12192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EFE8E-EEEF-488F-B2A7-5AD62D314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D84B6301-D60E-423F-A8EF-6AD4F7298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B7E626A-7A3B-4DEF-AB1E-B52474AB0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7F51766C-EE1D-4D12-AA5E-639F69FE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63CF655-05CB-41C5-A0FB-4534198E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C397321-0345-48ED-9744-76AC0603C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541846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DA5B21E-6C1A-4A73-BA98-B30F85E61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4EC64EAB-6F4E-488D-BA33-302DC265A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00DA612-6E27-472D-ABBA-70884602A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A99AF-A0C5-4FE1-BCBA-4FD54D2542BC}" type="datetimeFigureOut">
              <a:rPr lang="pt-PT" smtClean="0"/>
              <a:t>24-05-2018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6E9D7A1-FFA1-4960-8283-B63F5ABFE8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8ABFA95-19B6-43F0-8B87-D771D5881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5731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objeto, cabide&#10;&#10;Descrição gerada com confiança muito alta">
            <a:extLst>
              <a:ext uri="{FF2B5EF4-FFF2-40B4-BE49-F238E27FC236}">
                <a16:creationId xmlns:a16="http://schemas.microsoft.com/office/drawing/2014/main" id="{3FB843B0-AF96-4526-B9E8-A7E3ECA3C5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9" r="1706"/>
          <a:stretch/>
        </p:blipFill>
        <p:spPr>
          <a:xfrm>
            <a:off x="0" y="-91440"/>
            <a:ext cx="9148464" cy="4648200"/>
          </a:xfrm>
          <a:prstGeom prst="rect">
            <a:avLst/>
          </a:prstGeom>
        </p:spPr>
      </p:pic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-1256212" y="-308610"/>
            <a:ext cx="6858000" cy="179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deck of life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-1256212" y="1611749"/>
            <a:ext cx="6858000" cy="12418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dirty="0">
                <a:latin typeface="Franklin Gothic Medium" panose="020B0603020102020204" pitchFamily="34" charset="0"/>
              </a:rPr>
              <a:t>discover the world, one card at a time -</a:t>
            </a:r>
          </a:p>
          <a:p>
            <a:pPr marL="285750" lvl="0" indent="-28575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F1E61E4-21A7-44AC-BF93-BB3A2ECF2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756" y="78461"/>
            <a:ext cx="675360" cy="101655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B861598-B7E9-49A6-B4E2-17D17B21B33C}"/>
              </a:ext>
            </a:extLst>
          </p:cNvPr>
          <p:cNvSpPr txBox="1"/>
          <p:nvPr/>
        </p:nvSpPr>
        <p:spPr>
          <a:xfrm>
            <a:off x="0" y="4438858"/>
            <a:ext cx="2000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Franklin Gothic Medium" panose="020B0603020102020204" pitchFamily="34" charset="0"/>
              </a:rPr>
              <a:t>- Pedro Alcoforado</a:t>
            </a:r>
          </a:p>
          <a:p>
            <a:r>
              <a:rPr lang="en-US" dirty="0">
                <a:latin typeface="Franklin Gothic Medium" panose="020B0603020102020204" pitchFamily="34" charset="0"/>
              </a:rPr>
              <a:t>- Raul Leal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50031396-4BD3-4289-8249-D9069310BAE0}"/>
              </a:ext>
            </a:extLst>
          </p:cNvPr>
          <p:cNvSpPr/>
          <p:nvPr/>
        </p:nvSpPr>
        <p:spPr>
          <a:xfrm>
            <a:off x="922020" y="1592172"/>
            <a:ext cx="7299960" cy="1356360"/>
          </a:xfrm>
          <a:prstGeom prst="rect">
            <a:avLst/>
          </a:prstGeom>
          <a:solidFill>
            <a:srgbClr val="22222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Why is it a problem?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0" y="1152525"/>
            <a:ext cx="4000500" cy="34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>
                <a:latin typeface="Franklin Gothic Medium" panose="020B0603020102020204" pitchFamily="34" charset="0"/>
              </a:rPr>
              <a:t>God said so...</a:t>
            </a:r>
            <a:endParaRPr dirty="0">
              <a:latin typeface="Franklin Gothic Medium" panose="020B0603020102020204" pitchFamily="34" charset="0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body" idx="2"/>
          </p:nvPr>
        </p:nvSpPr>
        <p:spPr>
          <a:xfrm>
            <a:off x="401608" y="865455"/>
            <a:ext cx="8520600" cy="2657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48640" marR="548640" lvl="0" indent="0" algn="ctr" rtl="0">
              <a:lnSpc>
                <a:spcPct val="107916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 i="1" dirty="0">
              <a:solidFill>
                <a:srgbClr val="40404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48640" marR="548640" lvl="0" indent="0" algn="ctr" rtl="0">
              <a:lnSpc>
                <a:spcPct val="107916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i="1" dirty="0">
                <a:solidFill>
                  <a:srgbClr val="D9D9D9"/>
                </a:solidFill>
                <a:latin typeface="Calibri"/>
                <a:ea typeface="Calibri"/>
                <a:cs typeface="Calibri"/>
                <a:sym typeface="Calibri"/>
              </a:rPr>
              <a:t>The Lord God said, “It is not good for the man to be alone. I will make a companion for him who corresponds to him.”</a:t>
            </a:r>
            <a:endParaRPr sz="2400" i="1" dirty="0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7916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 dirty="0">
                <a:solidFill>
                  <a:schemeClr val="bg1">
                    <a:lumMod val="6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Genesis 2:18 (New English Translation)</a:t>
            </a:r>
            <a:endParaRPr sz="2400" b="1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968982D-55B7-4396-9A75-32E11C473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756" y="78461"/>
            <a:ext cx="675360" cy="101655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67E55BE-B0B0-4582-8995-D4871D36B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9253" y="2123440"/>
            <a:ext cx="2524563" cy="29037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What is being done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314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dirty="0">
                <a:latin typeface="Franklin Gothic Medium" panose="020B0603020102020204" pitchFamily="34" charset="0"/>
              </a:rPr>
              <a:t>Government - </a:t>
            </a:r>
            <a:r>
              <a:rPr lang="en-GB" dirty="0" err="1">
                <a:latin typeface="Franklin Gothic Medium" panose="020B0603020102020204" pitchFamily="34" charset="0"/>
              </a:rPr>
              <a:t>Linha</a:t>
            </a:r>
            <a:r>
              <a:rPr lang="en-GB" dirty="0">
                <a:latin typeface="Franklin Gothic Medium" panose="020B0603020102020204" pitchFamily="34" charset="0"/>
              </a:rPr>
              <a:t> </a:t>
            </a:r>
            <a:r>
              <a:rPr lang="en-GB" dirty="0" err="1">
                <a:latin typeface="Franklin Gothic Medium" panose="020B0603020102020204" pitchFamily="34" charset="0"/>
              </a:rPr>
              <a:t>Sénior</a:t>
            </a:r>
            <a:r>
              <a:rPr lang="en-GB" dirty="0">
                <a:latin typeface="Franklin Gothic Medium" panose="020B0603020102020204" pitchFamily="34" charset="0"/>
              </a:rPr>
              <a:t> Cascais, NHS </a:t>
            </a:r>
            <a:r>
              <a:rPr lang="en-GB" dirty="0" err="1">
                <a:latin typeface="Franklin Gothic Medium" panose="020B0603020102020204" pitchFamily="34" charset="0"/>
              </a:rPr>
              <a:t>MoodZone</a:t>
            </a:r>
            <a:r>
              <a:rPr lang="en-GB" dirty="0">
                <a:latin typeface="Franklin Gothic Medium" panose="020B0603020102020204" pitchFamily="34" charset="0"/>
              </a:rPr>
              <a:t>, Community </a:t>
            </a:r>
            <a:r>
              <a:rPr lang="en-GB" dirty="0" err="1">
                <a:latin typeface="Franklin Gothic Medium" panose="020B0603020102020204" pitchFamily="34" charset="0"/>
              </a:rPr>
              <a:t>Centers</a:t>
            </a:r>
            <a:r>
              <a:rPr lang="en-GB" dirty="0">
                <a:latin typeface="Franklin Gothic Medium" panose="020B0603020102020204" pitchFamily="34" charset="0"/>
              </a:rPr>
              <a:t> (ATL)</a:t>
            </a:r>
            <a:endParaRPr dirty="0">
              <a:latin typeface="Franklin Gothic Medium" panose="020B0603020102020204" pitchFamily="34" charset="0"/>
            </a:endParaRPr>
          </a:p>
          <a:p>
            <a:pPr marL="457200" lvl="0" indent="-317500" rtl="0">
              <a:spcBef>
                <a:spcPts val="1600"/>
              </a:spcBef>
              <a:spcAft>
                <a:spcPts val="1600"/>
              </a:spcAft>
              <a:buSzPts val="1400"/>
              <a:buChar char="-"/>
            </a:pPr>
            <a:r>
              <a:rPr lang="en-GB" dirty="0" err="1">
                <a:latin typeface="Franklin Gothic Medium" panose="020B0603020102020204" pitchFamily="34" charset="0"/>
              </a:rPr>
              <a:t>Nonprofits</a:t>
            </a:r>
            <a:r>
              <a:rPr lang="en-GB" dirty="0">
                <a:latin typeface="Franklin Gothic Medium" panose="020B0603020102020204" pitchFamily="34" charset="0"/>
              </a:rPr>
              <a:t> and communities - Campaign to End Loneliness, </a:t>
            </a:r>
            <a:r>
              <a:rPr lang="en-GB" dirty="0" err="1">
                <a:latin typeface="Franklin Gothic Medium" panose="020B0603020102020204" pitchFamily="34" charset="0"/>
              </a:rPr>
              <a:t>Goodgym</a:t>
            </a:r>
            <a:r>
              <a:rPr lang="en-GB" dirty="0">
                <a:latin typeface="Franklin Gothic Medium" panose="020B0603020102020204" pitchFamily="34" charset="0"/>
              </a:rPr>
              <a:t>, Churches</a:t>
            </a:r>
            <a:endParaRPr dirty="0">
              <a:latin typeface="Franklin Gothic Medium" panose="020B0603020102020204" pitchFamily="34" charset="0"/>
            </a:endParaRP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8750" y="2665496"/>
            <a:ext cx="3112500" cy="152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1297" y="295964"/>
            <a:ext cx="2430350" cy="119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08538" y="1778834"/>
            <a:ext cx="1595408" cy="8604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46134" y="2122825"/>
            <a:ext cx="2986166" cy="1575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7696" y="4287042"/>
            <a:ext cx="4191000" cy="72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97501" y="665588"/>
            <a:ext cx="1823400" cy="141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48F5AF2-5F8C-424E-9B24-D5870DE3B6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36756" y="78461"/>
            <a:ext cx="675360" cy="10165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How can we intervene?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>
                <a:latin typeface="Franklin Gothic Medium" panose="020B0603020102020204" pitchFamily="34" charset="0"/>
              </a:rPr>
              <a:t>Social isolation can lead to a vicious cycle of anti-social behaviour.</a:t>
            </a:r>
            <a:endParaRPr dirty="0">
              <a:latin typeface="Franklin Gothic Medium" panose="020B0603020102020204" pitchFamily="34" charset="0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>
                <a:latin typeface="Franklin Gothic Medium" panose="020B0603020102020204" pitchFamily="34" charset="0"/>
              </a:rPr>
              <a:t>It is to find motivation to participate in social activities without positive associations</a:t>
            </a:r>
            <a:endParaRPr dirty="0">
              <a:latin typeface="Franklin Gothic Medium" panose="020B06030201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>
                <a:latin typeface="Franklin Gothic Medium" panose="020B0603020102020204" pitchFamily="34" charset="0"/>
              </a:rPr>
              <a:t>It can be hard to know where you want to be</a:t>
            </a:r>
            <a:endParaRPr dirty="0">
              <a:latin typeface="Franklin Gothic Medium" panose="020B0603020102020204" pitchFamily="34" charset="0"/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dirty="0">
                <a:latin typeface="Franklin Gothic Medium" panose="020B0603020102020204" pitchFamily="34" charset="0"/>
              </a:rPr>
              <a:t>Social anxiety and awkwardness make it hard to initiate or sustain communication</a:t>
            </a:r>
            <a:endParaRPr dirty="0">
              <a:latin typeface="Franklin Gothic Medium" panose="020B0603020102020204" pitchFamily="34" charset="0"/>
            </a:endParaRP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6150" y="1152475"/>
            <a:ext cx="4527600" cy="3622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480" y="731375"/>
            <a:ext cx="3965399" cy="2320189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Games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16" name="Shape 116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8695" y="2819869"/>
            <a:ext cx="3385525" cy="169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950" y="1152475"/>
            <a:ext cx="3965402" cy="21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19189" y="2447849"/>
            <a:ext cx="3770707" cy="212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Help the user explore</a:t>
            </a:r>
            <a:endParaRPr dirty="0">
              <a:latin typeface="Franklin Gothic Demi" panose="020B0703020102020204" pitchFamily="34" charset="0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191600" cy="31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buNone/>
            </a:pPr>
            <a:r>
              <a:rPr lang="en-US" dirty="0">
                <a:latin typeface="Franklin Gothic Medium" panose="020B0603020102020204" pitchFamily="34" charset="0"/>
              </a:rPr>
              <a:t>Identify thoughts that lead to isolation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dirty="0">
                <a:latin typeface="Franklin Gothic Medium" panose="020B0603020102020204" pitchFamily="34" charset="0"/>
              </a:rPr>
              <a:t>- Provide an avatar for the user to discover real locations in a safe environment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dirty="0">
                <a:latin typeface="Franklin Gothic Medium" panose="020B0603020102020204" pitchFamily="34" charset="0"/>
              </a:rPr>
              <a:t>- Ease the user into social interaction within a positive community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dirty="0">
                <a:latin typeface="Franklin Gothic Medium" panose="020B0603020102020204" pitchFamily="34" charset="0"/>
              </a:rPr>
              <a:t>- Reward cooperation and exploration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dirty="0">
                <a:latin typeface="Franklin Gothic Medium" panose="020B0603020102020204" pitchFamily="34" charset="0"/>
              </a:rPr>
              <a:t>- Motivate people to improve their lives and the lives of other</a:t>
            </a:r>
            <a:endParaRPr dirty="0">
              <a:latin typeface="Franklin Gothic Medium" panose="020B0603020102020204" pitchFamily="34" charset="0"/>
            </a:endParaRPr>
          </a:p>
        </p:txBody>
      </p:sp>
      <p:sp>
        <p:nvSpPr>
          <p:cNvPr id="127" name="Shape 127"/>
          <p:cNvSpPr txBox="1">
            <a:spLocks noGrp="1"/>
          </p:cNvSpPr>
          <p:nvPr>
            <p:ph type="body" idx="2"/>
          </p:nvPr>
        </p:nvSpPr>
        <p:spPr>
          <a:xfrm>
            <a:off x="4832400" y="1459232"/>
            <a:ext cx="3999900" cy="19430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dirty="0">
                <a:latin typeface="Franklin Gothic Medium" panose="020B0603020102020204" pitchFamily="34" charset="0"/>
              </a:rPr>
              <a:t>Deck of life is a browser based community simulator that aims to help the user explore and engage with the world</a:t>
            </a:r>
            <a:endParaRPr dirty="0">
              <a:latin typeface="Franklin Gothic Medium" panose="020B0603020102020204" pitchFamily="34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EF5AD3-563C-40DE-9473-57124A701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056" y="2372357"/>
            <a:ext cx="2746587" cy="20599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The deck of life…?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latin typeface="Franklin Gothic Demi" panose="020B0703020102020204" pitchFamily="34" charset="0"/>
              </a:rPr>
              <a:t>Activity Cards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</a:t>
            </a:r>
            <a:r>
              <a:rPr lang="en-US" sz="1600" dirty="0">
                <a:latin typeface="Franklin Gothic Medium" panose="020B0603020102020204" pitchFamily="34" charset="0"/>
              </a:rPr>
              <a:t>- Solo activities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Go for a walk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Greet a stranger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</a:t>
            </a:r>
            <a:r>
              <a:rPr lang="en-US" sz="1600" dirty="0">
                <a:latin typeface="Franklin Gothic Medium" panose="020B0603020102020204" pitchFamily="34" charset="0"/>
              </a:rPr>
              <a:t>- Group activities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Play a sport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Organize a flash-mob</a:t>
            </a:r>
            <a:endParaRPr dirty="0">
              <a:latin typeface="Franklin Gothic Medium" panose="020B0603020102020204" pitchFamily="34" charset="0"/>
            </a:endParaRPr>
          </a:p>
        </p:txBody>
      </p:sp>
      <p:sp>
        <p:nvSpPr>
          <p:cNvPr id="176" name="Shape 176"/>
          <p:cNvSpPr txBox="1">
            <a:spLocks noGrp="1"/>
          </p:cNvSpPr>
          <p:nvPr>
            <p:ph type="body" idx="2"/>
          </p:nvPr>
        </p:nvSpPr>
        <p:spPr>
          <a:xfrm>
            <a:off x="4145280" y="1152475"/>
            <a:ext cx="468702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latin typeface="Franklin Gothic Demi" panose="020B0703020102020204" pitchFamily="34" charset="0"/>
              </a:rPr>
              <a:t>Locations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</a:t>
            </a:r>
            <a:r>
              <a:rPr lang="en-US" sz="1600" dirty="0">
                <a:latin typeface="Franklin Gothic Medium" panose="020B0603020102020204" pitchFamily="34" charset="0"/>
              </a:rPr>
              <a:t>- Discover locations to unlock new activities</a:t>
            </a: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Provide contacts and links to local 			  places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</a:t>
            </a:r>
            <a:r>
              <a:rPr lang="en-US" sz="1600" dirty="0">
                <a:latin typeface="Franklin Gothic Medium" panose="020B0603020102020204" pitchFamily="34" charset="0"/>
              </a:rPr>
              <a:t>- Special locations during events</a:t>
            </a: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Recurring events like jogging groups or 		  occasional attractions like concerts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</a:t>
            </a:r>
            <a:r>
              <a:rPr lang="en-US" sz="1600" dirty="0">
                <a:latin typeface="Franklin Gothic Medium" panose="020B0603020102020204" pitchFamily="34" charset="0"/>
              </a:rPr>
              <a:t>- Find people with similar interests</a:t>
            </a:r>
            <a:endParaRPr dirty="0">
              <a:latin typeface="Franklin Gothic Medium" panose="020B06030201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The deck of life…?</a:t>
            </a:r>
            <a:endParaRPr dirty="0">
              <a:latin typeface="Franklin Gothic Demi" panose="020B0703020102020204" pitchFamily="34" charset="0"/>
            </a:endParaRP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75814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latin typeface="Franklin Gothic Demi" panose="020B0703020102020204" pitchFamily="34" charset="0"/>
              </a:rPr>
              <a:t>Cooperative Game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- Find or invite other players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Complete cards, challenges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- Create an avatar that reflects you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	- Share </a:t>
            </a:r>
            <a:r>
              <a:rPr lang="en-US" dirty="0" err="1">
                <a:latin typeface="Franklin Gothic Medium" panose="020B0603020102020204" pitchFamily="34" charset="0"/>
              </a:rPr>
              <a:t>favourite</a:t>
            </a:r>
            <a:r>
              <a:rPr lang="en-US" dirty="0">
                <a:latin typeface="Franklin Gothic Medium" panose="020B0603020102020204" pitchFamily="34" charset="0"/>
              </a:rPr>
              <a:t> locations and activities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	- Drive real-world interaction</a:t>
            </a:r>
            <a:endParaRPr dirty="0">
              <a:latin typeface="Franklin Gothic Medium" panose="020B0603020102020204" pitchFamily="34" charset="0"/>
            </a:endParaRPr>
          </a:p>
        </p:txBody>
      </p:sp>
      <p:sp>
        <p:nvSpPr>
          <p:cNvPr id="176" name="Shape 176"/>
          <p:cNvSpPr txBox="1">
            <a:spLocks noGrp="1"/>
          </p:cNvSpPr>
          <p:nvPr>
            <p:ph type="body" idx="2"/>
          </p:nvPr>
        </p:nvSpPr>
        <p:spPr>
          <a:xfrm>
            <a:off x="5069840" y="157919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Some activities may be inherently solitary, and the player will be rewarded with opportunities for group activities.</a:t>
            </a:r>
          </a:p>
          <a:p>
            <a:pPr marL="0" lvl="0" indent="0">
              <a:buNone/>
            </a:pPr>
            <a:endParaRPr lang="en-US" dirty="0">
              <a:latin typeface="Franklin Gothic Medium" panose="020B0603020102020204" pitchFamily="34" charset="0"/>
            </a:endParaRPr>
          </a:p>
          <a:p>
            <a:pPr marL="0" lvl="0" indent="0">
              <a:buNone/>
            </a:pPr>
            <a:r>
              <a:rPr lang="en-US" dirty="0">
                <a:latin typeface="Franklin Gothic Medium" panose="020B0603020102020204" pitchFamily="34" charset="0"/>
              </a:rPr>
              <a:t>Others may only be performed with a minimum number of people and the player will be rewarded more for activities with larger groups</a:t>
            </a:r>
            <a:endParaRPr dirty="0"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907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Franklin Gothic Demi" panose="020B0703020102020204" pitchFamily="34" charset="0"/>
              </a:rPr>
              <a:t>See you soon!</a:t>
            </a:r>
            <a:endParaRPr dirty="0">
              <a:latin typeface="Franklin Gothic Demi" panose="020B07030201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538</TotalTime>
  <Words>284</Words>
  <Application>Microsoft Office PowerPoint</Application>
  <PresentationFormat>Apresentação no Ecrã (16:9)</PresentationFormat>
  <Paragraphs>68</Paragraphs>
  <Slides>9</Slides>
  <Notes>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5" baseType="lpstr">
      <vt:lpstr>Franklin Gothic Demi</vt:lpstr>
      <vt:lpstr>Calibri Light</vt:lpstr>
      <vt:lpstr>Calibri</vt:lpstr>
      <vt:lpstr>Arial</vt:lpstr>
      <vt:lpstr>Franklin Gothic Medium</vt:lpstr>
      <vt:lpstr>Tema do Office</vt:lpstr>
      <vt:lpstr>deck of life</vt:lpstr>
      <vt:lpstr>Why is it a problem?</vt:lpstr>
      <vt:lpstr>What is being done</vt:lpstr>
      <vt:lpstr>How can we intervene?</vt:lpstr>
      <vt:lpstr>Games</vt:lpstr>
      <vt:lpstr>Help the user explore </vt:lpstr>
      <vt:lpstr>The deck of life…?</vt:lpstr>
      <vt:lpstr>The deck of life…?</vt:lpstr>
      <vt:lpstr>See you soon!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of life</dc:title>
  <dc:creator>~El Pietro~</dc:creator>
  <cp:lastModifiedBy>Pedro Alexandre Costa Alcoforado</cp:lastModifiedBy>
  <cp:revision>9</cp:revision>
  <dcterms:modified xsi:type="dcterms:W3CDTF">2018-05-24T18:58:45Z</dcterms:modified>
</cp:coreProperties>
</file>